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880" r:id="rId2"/>
    <p:sldId id="1901" r:id="rId3"/>
    <p:sldId id="1902" r:id="rId4"/>
    <p:sldId id="1903" r:id="rId5"/>
    <p:sldId id="1904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617" y="2537943"/>
            <a:ext cx="8210282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466. TAWNTUNG KHA KIHUAL HEN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May They Be United Forever </a:t>
            </a:r>
          </a:p>
          <a:p>
            <a:r>
              <a:rPr lang="en-US" sz="1500" dirty="0"/>
              <a:t>Matt. 19:6</a:t>
            </a:r>
          </a:p>
          <a:p>
            <a:r>
              <a:rPr lang="en-US" sz="1500" dirty="0"/>
              <a:t>William Howard </a:t>
            </a:r>
            <a:r>
              <a:rPr lang="en-US" sz="1500" dirty="0" err="1"/>
              <a:t>Doane</a:t>
            </a:r>
            <a:r>
              <a:rPr lang="en-US" sz="1500" dirty="0"/>
              <a:t>, 1832-1915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G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935285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Pasian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geelsa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tang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kigawmna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pumkhat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 uh, 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Kamciamna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kip la uh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khutte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kilen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gawmsa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amaute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mite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hen.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6081798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namkim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lungnopna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guanta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Gentheih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nopsak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suaksak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9241804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Inn sung,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kilemna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uh hen;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Khristian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innkuan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suakin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limpha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den uh hen.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7181870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0040" y="2226469"/>
            <a:ext cx="854964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nupate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ta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uh hen la,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lam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cingsak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 </a:t>
            </a:r>
          </a:p>
          <a:p>
            <a:pPr marL="0" indent="0">
              <a:buNone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Upna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lawpna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kip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-in, Nang sung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lungkim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uh hen;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khan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henla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kihual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hen.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8106189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187</Words>
  <Application>Microsoft Office PowerPoint</Application>
  <PresentationFormat>On-screen Show (4:3)</PresentationFormat>
  <Paragraphs>31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466. TAWNTUNG KHA KIHUAL HEN </vt:lpstr>
      <vt:lpstr>1</vt:lpstr>
      <vt:lpstr>2</vt:lpstr>
      <vt:lpstr>PowerPoint Presentation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2018-12-15T07:42:44Z</dcterms:modified>
</cp:coreProperties>
</file>